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6"/>
  </p:notesMasterIdLst>
  <p:sldIdLst>
    <p:sldId id="259" r:id="rId5"/>
    <p:sldId id="307" r:id="rId6"/>
    <p:sldId id="258" r:id="rId7"/>
    <p:sldId id="260" r:id="rId8"/>
    <p:sldId id="282" r:id="rId9"/>
    <p:sldId id="281" r:id="rId10"/>
    <p:sldId id="257" r:id="rId11"/>
    <p:sldId id="280" r:id="rId12"/>
    <p:sldId id="279" r:id="rId13"/>
    <p:sldId id="271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306" r:id="rId33"/>
    <p:sldId id="294" r:id="rId34"/>
    <p:sldId id="30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angular velocity only and linear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Stance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Heel Strike	Acceleration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Foot Loading	Mid-Swing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Midstance shift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r>
              <a:rPr lang="en-US" dirty="0"/>
              <a:t>Typical methods of analysis consist of stop</a:t>
            </a:r>
            <a:br>
              <a:rPr lang="en-US" dirty="0"/>
            </a:br>
            <a:r>
              <a:rPr lang="en-US" dirty="0"/>
              <a:t> motion 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149F-0C40-0F15-E216-3DCA6AB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06" y="4135175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835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 or Stance</a:t>
            </a:r>
          </a:p>
          <a:p>
            <a:pPr lvl="2"/>
            <a:r>
              <a:rPr lang="en-US" dirty="0"/>
              <a:t>Tool Positioning</a:t>
            </a:r>
          </a:p>
          <a:p>
            <a:pPr lvl="2"/>
            <a:r>
              <a:rPr lang="en-US" dirty="0"/>
              <a:t>Implement model on an embedded device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8791984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Senior Firmware Engineer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With a better understanding of how machine learning works, I can work more efficiently with out machine learning engineers.</a:t>
            </a:r>
          </a:p>
          <a:p>
            <a:pPr lvl="2"/>
            <a:r>
              <a:rPr lang="en-US" dirty="0"/>
              <a:t>Improved ability to process large data sets with python.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479D67-C2D0-4516-B70B-EB240258817A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2/23/2023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BB2F1260-65D9-ABAF-769A-23602580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1090803"/>
            <a:ext cx="4043748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213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2"/>
            <a:r>
              <a:rPr lang="en-US" dirty="0"/>
              <a:t>A greater understanding of how ML can exist within a power tool, and what could be possible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</TotalTime>
  <Words>1188</Words>
  <Application>Microsoft Office PowerPoint</Application>
  <PresentationFormat>On-screen Show (4:3)</PresentationFormat>
  <Paragraphs>272</Paragraphs>
  <Slides>31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43</cp:revision>
  <dcterms:created xsi:type="dcterms:W3CDTF">2023-02-18T18:48:42Z</dcterms:created>
  <dcterms:modified xsi:type="dcterms:W3CDTF">2023-02-23T18:37:05Z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